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F7-4153-BC81-FAF67DF833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F7-4153-BC81-FAF67DF833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F7-4153-BC81-FAF67DF8334A}"/>
              </c:ext>
            </c:extLst>
          </c:dPt>
          <c:dLbls>
            <c:dLbl>
              <c:idx val="0"/>
              <c:layout>
                <c:manualLayout>
                  <c:x val="-0.1497783681024876"/>
                  <c:y val="0.1274212513751454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F7-4153-BC81-FAF67DF8334A}"/>
                </c:ext>
              </c:extLst>
            </c:dLbl>
            <c:dLbl>
              <c:idx val="1"/>
              <c:layout>
                <c:manualLayout>
                  <c:x val="0.12159147310294018"/>
                  <c:y val="-0.2354011249734196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F7-4153-BC81-FAF67DF8334A}"/>
                </c:ext>
              </c:extLst>
            </c:dLbl>
            <c:dLbl>
              <c:idx val="2"/>
              <c:layout>
                <c:manualLayout>
                  <c:x val="0.14302874035042815"/>
                  <c:y val="0.1821042226798758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F7-4153-BC81-FAF67DF83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Blad1!$B$2:$D$2</c:f>
              <c:strCache>
                <c:ptCount val="3"/>
                <c:pt idx="0">
                  <c:v>gedaan</c:v>
                </c:pt>
                <c:pt idx="1">
                  <c:v>begonnen </c:v>
                </c:pt>
                <c:pt idx="2">
                  <c:v>niet gedaan</c:v>
                </c:pt>
              </c:strCache>
            </c:strRef>
          </c:cat>
          <c:val>
            <c:numRef>
              <c:f>Blad1!$B$18:$D$18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F7-4153-BC81-FAF67DF83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ayout>
        <c:manualLayout>
          <c:xMode val="edge"/>
          <c:yMode val="edge"/>
          <c:x val="0.73333109620385128"/>
          <c:y val="1.9035266838917909E-2"/>
          <c:w val="0.2666689037961486"/>
          <c:h val="0.635147311705801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034055118110234"/>
          <c:y val="0.22208333333333333"/>
          <c:w val="0.38931911636045496"/>
          <c:h val="0.64886519393409159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1E-47A9-87E8-31D21790668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1E-47A9-87E8-31D2179066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1E-47A9-87E8-31D21790668A}"/>
              </c:ext>
            </c:extLst>
          </c:dPt>
          <c:dLbls>
            <c:dLbl>
              <c:idx val="1"/>
              <c:layout>
                <c:manualLayout>
                  <c:x val="5.7006561028197338E-2"/>
                  <c:y val="-0.1149254900835111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1E-47A9-87E8-31D2179066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afgerond</c:v>
                </c:pt>
                <c:pt idx="1">
                  <c:v>Niet af</c:v>
                </c:pt>
                <c:pt idx="2">
                  <c:v>in progress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1E-47A9-87E8-31D21790668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ayout>
        <c:manualLayout>
          <c:xMode val="edge"/>
          <c:yMode val="edge"/>
          <c:x val="8.9499319304496144E-2"/>
          <c:y val="0.8342825546510596"/>
          <c:w val="0.88176934045372846"/>
          <c:h val="0.16571744534894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1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20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1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9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718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66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393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376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42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7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229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25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07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8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00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82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605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5B9113-3D59-41F4-89F0-7862FADBBC8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379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roof and a pool&#10;&#10;AI-generated content may be incorrect.">
            <a:extLst>
              <a:ext uri="{FF2B5EF4-FFF2-40B4-BE49-F238E27FC236}">
                <a16:creationId xmlns:a16="http://schemas.microsoft.com/office/drawing/2014/main" id="{BA9AFAD6-0BA9-BAD5-CEF0-97E56EC4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3E6EB-757F-76DB-E94A-535CD1B2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nl-NL" sz="5200" dirty="0">
                <a:solidFill>
                  <a:srgbClr val="FFFFFF"/>
                </a:solidFill>
              </a:rPr>
              <a:t>50% </a:t>
            </a:r>
            <a:br>
              <a:rPr lang="nl-NL" sz="5200" dirty="0">
                <a:solidFill>
                  <a:srgbClr val="FFFFFF"/>
                </a:solidFill>
              </a:rPr>
            </a:br>
            <a:endParaRPr lang="nl-N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E78-80CC-200F-B308-5DA50C71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614" y="5203110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nl-NL" dirty="0" err="1">
                <a:solidFill>
                  <a:srgbClr val="FFFFFF"/>
                </a:solidFill>
              </a:rPr>
              <a:t>Kyrill</a:t>
            </a:r>
            <a:r>
              <a:rPr lang="nl-NL" dirty="0">
                <a:solidFill>
                  <a:srgbClr val="FFFFFF"/>
                </a:solidFill>
              </a:rPr>
              <a:t> Kriek, </a:t>
            </a:r>
            <a:r>
              <a:rPr lang="nl-NL" dirty="0" err="1">
                <a:solidFill>
                  <a:srgbClr val="FFFFFF"/>
                </a:solidFill>
              </a:rPr>
              <a:t>Dax</a:t>
            </a:r>
            <a:r>
              <a:rPr lang="nl-NL" dirty="0">
                <a:solidFill>
                  <a:srgbClr val="FFFFFF"/>
                </a:solidFill>
              </a:rPr>
              <a:t> Visser, Matthijs ‘t Hart</a:t>
            </a:r>
          </a:p>
          <a:p>
            <a:pPr algn="l"/>
            <a:r>
              <a:rPr lang="nl-NL" dirty="0">
                <a:solidFill>
                  <a:srgbClr val="FFFFFF"/>
                </a:solidFill>
              </a:rPr>
              <a:t>TI2</a:t>
            </a:r>
          </a:p>
        </p:txBody>
      </p:sp>
    </p:spTree>
    <p:extLst>
      <p:ext uri="{BB962C8B-B14F-4D97-AF65-F5344CB8AC3E}">
        <p14:creationId xmlns:p14="http://schemas.microsoft.com/office/powerpoint/2010/main" val="86596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DF13-7D66-DB8A-AFB7-126DB7D0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Retrospectieve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9825-362F-EBAE-EA5E-1309D96F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Problemen?</a:t>
            </a:r>
          </a:p>
          <a:p>
            <a:r>
              <a:rPr lang="nl-NL" dirty="0"/>
              <a:t>Teamgenoot tekort</a:t>
            </a:r>
          </a:p>
          <a:p>
            <a:r>
              <a:rPr lang="nl-NL" dirty="0"/>
              <a:t>Samenwerking en communicatie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1BCF3-8521-B058-434B-CB28A00941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8" b="99413" l="9753" r="92285">
                        <a14:foregroundMark x1="51237" y1="9398" x2="51237" y2="9398"/>
                        <a14:foregroundMark x1="50655" y1="5874" x2="50655" y2="5874"/>
                        <a14:foregroundMark x1="51092" y1="6167" x2="51092" y2="6167"/>
                        <a14:foregroundMark x1="51237" y1="2496" x2="51237" y2="2496"/>
                        <a14:foregroundMark x1="36536" y1="10132" x2="36536" y2="10132"/>
                        <a14:foregroundMark x1="33624" y1="10426" x2="33624" y2="10426"/>
                        <a14:foregroundMark x1="32314" y1="14831" x2="32314" y2="14831"/>
                        <a14:foregroundMark x1="32606" y1="12775" x2="32606" y2="12775"/>
                        <a14:foregroundMark x1="31441" y1="18209" x2="31441" y2="18209"/>
                        <a14:foregroundMark x1="30277" y1="21586" x2="32751" y2="14684"/>
                        <a14:foregroundMark x1="29694" y1="19383" x2="29694" y2="19383"/>
                        <a14:foregroundMark x1="28675" y1="20999" x2="28675" y2="20999"/>
                        <a14:foregroundMark x1="30277" y1="84875" x2="72344" y2="92805"/>
                        <a14:foregroundMark x1="33624" y1="96476" x2="33624" y2="96476"/>
                        <a14:foregroundMark x1="21397" y1="99266" x2="53130" y2="98091"/>
                        <a14:foregroundMark x1="53130" y1="98091" x2="73217" y2="99559"/>
                        <a14:foregroundMark x1="73217" y1="99559" x2="82969" y2="98238"/>
                        <a14:foregroundMark x1="48326" y1="36564" x2="85881" y2="71806"/>
                        <a14:foregroundMark x1="85881" y1="71806" x2="86172" y2="73128"/>
                        <a14:foregroundMark x1="63028" y1="16006" x2="67103" y2="28781"/>
                        <a14:foregroundMark x1="67103" y1="28781" x2="65502" y2="31718"/>
                        <a14:foregroundMark x1="48326" y1="4846" x2="36390" y2="8517"/>
                        <a14:foregroundMark x1="36390" y1="8517" x2="30568" y2="28047"/>
                        <a14:foregroundMark x1="39884" y1="6902" x2="29694" y2="16300"/>
                        <a14:foregroundMark x1="29694" y1="16300" x2="29258" y2="25551"/>
                        <a14:foregroundMark x1="29403" y1="18355" x2="23435" y2="60793"/>
                        <a14:foregroundMark x1="23435" y1="60793" x2="22999" y2="61968"/>
                        <a14:foregroundMark x1="52693" y1="1762" x2="64774" y2="9104"/>
                        <a14:foregroundMark x1="64774" y1="9104" x2="70888" y2="20264"/>
                        <a14:foregroundMark x1="70888" y1="20264" x2="71470" y2="42144"/>
                        <a14:foregroundMark x1="71470" y1="42144" x2="68413" y2="50367"/>
                        <a14:foregroundMark x1="39738" y1="7048" x2="53421" y2="1028"/>
                        <a14:foregroundMark x1="90830" y1="84435" x2="89083" y2="98825"/>
                        <a14:foregroundMark x1="89083" y1="98825" x2="89083" y2="98825"/>
                        <a14:foregroundMark x1="89665" y1="82819" x2="92285" y2="99266"/>
                        <a14:foregroundMark x1="92285" y1="99266" x2="92285" y2="9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63" y="1821657"/>
            <a:ext cx="4643500" cy="46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8B5E-17D2-D854-D9A4-AFE02C7D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Volgende periode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60F1-51FE-85B0-B79D-B5F4DA64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Algoritme maken en </a:t>
            </a:r>
            <a:r>
              <a:rPr lang="nl-NL" dirty="0" err="1"/>
              <a:t>tweaken</a:t>
            </a:r>
            <a:r>
              <a:rPr lang="nl-NL" dirty="0"/>
              <a:t> – PID regelaar</a:t>
            </a:r>
          </a:p>
        </p:txBody>
      </p:sp>
    </p:spTree>
    <p:extLst>
      <p:ext uri="{BB962C8B-B14F-4D97-AF65-F5344CB8AC3E}">
        <p14:creationId xmlns:p14="http://schemas.microsoft.com/office/powerpoint/2010/main" val="91230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4C63-8A72-EC86-D259-986B6CFF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C898-2F20-B2FF-22A8-27EA2B1EA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C981-BC56-3ECA-3AC0-2E138971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Wat doen wij?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B210-68BA-D4CA-A302-A05A45C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Floating Farm?</a:t>
            </a:r>
          </a:p>
          <a:p>
            <a:r>
              <a:rPr lang="nl-NL" sz="2200"/>
              <a:t>Waarom? Vertical Farming Systeem</a:t>
            </a:r>
          </a:p>
        </p:txBody>
      </p:sp>
      <p:pic>
        <p:nvPicPr>
          <p:cNvPr id="4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D3A42DEC-5A3B-89BE-8DB8-ACE9DF83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85F-1010-1738-A22F-1AF5AAE5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42E9-7BA1-2547-43C0-E34C1879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hebben we gedaan?</a:t>
            </a:r>
            <a:br>
              <a:rPr lang="nl-NL" dirty="0"/>
            </a:br>
            <a:r>
              <a:rPr lang="nl-NL" dirty="0"/>
              <a:t>- Positiemeting</a:t>
            </a:r>
            <a:br>
              <a:rPr lang="nl-NL" dirty="0"/>
            </a:br>
            <a:r>
              <a:rPr lang="nl-NL" dirty="0"/>
              <a:t>- Ballasttanks</a:t>
            </a:r>
            <a:br>
              <a:rPr lang="nl-NL" dirty="0"/>
            </a:br>
            <a:r>
              <a:rPr lang="nl-NL" dirty="0"/>
              <a:t>- User Interface</a:t>
            </a:r>
          </a:p>
          <a:p>
            <a:r>
              <a:rPr lang="nl-NL" dirty="0"/>
              <a:t>Demo’s | schaalmodel</a:t>
            </a:r>
          </a:p>
          <a:p>
            <a:r>
              <a:rPr lang="nl-NL" dirty="0"/>
              <a:t>Waar zitten wij?</a:t>
            </a:r>
          </a:p>
          <a:p>
            <a:r>
              <a:rPr lang="nl-NL" dirty="0"/>
              <a:t>Wat moet er nog gebeuren?</a:t>
            </a:r>
          </a:p>
          <a:p>
            <a:r>
              <a:rPr lang="nl-NL" dirty="0" err="1"/>
              <a:t>Retrospective</a:t>
            </a:r>
            <a:endParaRPr lang="nl-NL" dirty="0"/>
          </a:p>
          <a:p>
            <a:r>
              <a:rPr lang="nl-NL" dirty="0"/>
              <a:t>Volgende periode?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590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8BD4-7F5A-71F4-8B77-36A5355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hebben wij gedaan?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C4DA-5219-1A64-881B-94BA1D0A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/>
              <a:t>Hoe gaan wij de positie van de Floating Farm meten/bijhouden?</a:t>
            </a:r>
          </a:p>
          <a:p>
            <a:pPr>
              <a:buFontTx/>
              <a:buChar char="-"/>
            </a:pPr>
            <a:r>
              <a:rPr lang="nl-NL"/>
              <a:t>Accelerometer – MPU6050</a:t>
            </a:r>
          </a:p>
          <a:p>
            <a:pPr>
              <a:buFontTx/>
              <a:buChar char="-"/>
            </a:pPr>
            <a:r>
              <a:rPr lang="nl-NL"/>
              <a:t>Kalibratie?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602-3C24-7B80-5931-07EC3982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40" y="1690688"/>
            <a:ext cx="5530291" cy="553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95C3E-1A8B-2332-7A3D-A274AAC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4" y="3717561"/>
            <a:ext cx="2994806" cy="2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1324-5913-1F58-097E-CA65BD75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endParaRPr lang="nl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FBA2-0D68-243E-0408-4980B1C0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i="1"/>
              <a:t>Hoe gaan wij dan de Floating Farm stabiliseren?</a:t>
            </a:r>
          </a:p>
          <a:p>
            <a:pPr>
              <a:buFontTx/>
              <a:buChar char="-"/>
            </a:pPr>
            <a:r>
              <a:rPr lang="nl-NL" sz="2000"/>
              <a:t>Ballasttanks – Onderzeeërs</a:t>
            </a:r>
          </a:p>
          <a:p>
            <a:pPr>
              <a:buFontTx/>
              <a:buChar char="-"/>
            </a:pPr>
            <a:r>
              <a:rPr lang="nl-NL" sz="2000"/>
              <a:t>Configuratie?</a:t>
            </a:r>
          </a:p>
          <a:p>
            <a:pPr>
              <a:buFontTx/>
              <a:buChar char="-"/>
            </a:pPr>
            <a:r>
              <a:rPr lang="nl-NL" sz="2000"/>
              <a:t>Waterpompen?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64D2C-19ED-6C22-F04F-F2A78827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r="10044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pic>
        <p:nvPicPr>
          <p:cNvPr id="8" name="Picture 7" descr="A close-up of a game&#10;&#10;AI-generated content may be incorrect.">
            <a:extLst>
              <a:ext uri="{FF2B5EF4-FFF2-40B4-BE49-F238E27FC236}">
                <a16:creationId xmlns:a16="http://schemas.microsoft.com/office/drawing/2014/main" id="{01F85518-04D1-A4E9-3C84-AD0D907E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1" b="9140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6218C0D-7E4D-FA74-E823-1647472F1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9F395F-7CED-41EB-ABB3-985E287F7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5770" y="3399291"/>
            <a:ext cx="267195" cy="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3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0EEF-5EAD-02F0-2CF2-B9FD7A19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EF7D-FCBA-C707-E19D-CB8DA47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 dirty="0"/>
              <a:t>Wat moet de gebruiker kunnen zien? En hoe gaan we die info overbrengen?</a:t>
            </a:r>
          </a:p>
          <a:p>
            <a:pPr>
              <a:buFontTx/>
              <a:buChar char="-"/>
            </a:pPr>
            <a:r>
              <a:rPr lang="nl-NL" dirty="0"/>
              <a:t>User Interface met gebruik van </a:t>
            </a:r>
            <a:r>
              <a:rPr lang="nl-NL" dirty="0" err="1"/>
              <a:t>Unity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Draadloos?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89-0C10-67B8-7A26-30F910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56" y="2236091"/>
            <a:ext cx="4005147" cy="4115288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AABAD46-0D2E-0D97-29C9-98C49509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" y="4107106"/>
            <a:ext cx="4871804" cy="257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30BBE-5A06-2740-15B2-A17836AD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0" b="96335" l="10000" r="90000">
                        <a14:foregroundMark x1="28421" y1="15707" x2="28421" y2="15707"/>
                        <a14:foregroundMark x1="38947" y1="8115" x2="38947" y2="8115"/>
                        <a14:foregroundMark x1="50526" y1="2880" x2="50526" y2="2880"/>
                        <a14:foregroundMark x1="48772" y1="26178" x2="49123" y2="25916"/>
                        <a14:foregroundMark x1="47544" y1="45288" x2="47544" y2="45288"/>
                        <a14:foregroundMark x1="47544" y1="65445" x2="47544" y2="65445"/>
                        <a14:foregroundMark x1="49123" y1="89267" x2="49123" y2="89267"/>
                        <a14:foregroundMark x1="48421" y1="96335" x2="48421" y2="963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71" y="3123769"/>
            <a:ext cx="1904142" cy="1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3712-186F-9C67-41AA-98E10EC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UI met schaalmodel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59B63A-7285-8D46-5046-B820B4E8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7" b="95883" l="9783" r="89946">
                        <a14:foregroundMark x1="34239" y1="7570" x2="44022" y2="10491"/>
                        <a14:foregroundMark x1="38859" y1="2656" x2="36141" y2="4515"/>
                        <a14:foregroundMark x1="74185" y1="1859" x2="74185" y2="1859"/>
                        <a14:foregroundMark x1="40217" y1="1328" x2="40217" y2="1328"/>
                        <a14:foregroundMark x1="74321" y1="797" x2="74321" y2="797"/>
                        <a14:foregroundMark x1="39674" y1="797" x2="39674" y2="797"/>
                        <a14:foregroundMark x1="21332" y1="91235" x2="21332" y2="91235"/>
                        <a14:foregroundMark x1="23370" y1="95883" x2="23370" y2="958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966" y="1580050"/>
            <a:ext cx="396759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DCA34-7BD3-BD2A-CE4C-DE3E209D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zitten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52CA30-3691-3F61-0D40-4B6894B0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Leerdoelen </a:t>
            </a:r>
          </a:p>
          <a:p>
            <a:r>
              <a:rPr lang="nl-NL" dirty="0"/>
              <a:t>Projectdoelen/</a:t>
            </a:r>
            <a:r>
              <a:rPr lang="nl-NL" dirty="0" err="1"/>
              <a:t>requirements</a:t>
            </a:r>
            <a:endParaRPr lang="nl-NL" dirty="0"/>
          </a:p>
        </p:txBody>
      </p:sp>
      <p:graphicFrame>
        <p:nvGraphicFramePr>
          <p:cNvPr id="5" name="Grafiek 4">
            <a:extLst>
              <a:ext uri="{FF2B5EF4-FFF2-40B4-BE49-F238E27FC236}">
                <a16:creationId xmlns:a16="http://schemas.microsoft.com/office/drawing/2014/main" id="{E2A237B4-A29B-F40F-61E4-ED8E269616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903205"/>
              </p:ext>
            </p:extLst>
          </p:nvPr>
        </p:nvGraphicFramePr>
        <p:xfrm>
          <a:off x="5311380" y="1702042"/>
          <a:ext cx="6407020" cy="4119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ED698AD-FFA8-4441-02F5-043E5EC7EB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303574"/>
              </p:ext>
            </p:extLst>
          </p:nvPr>
        </p:nvGraphicFramePr>
        <p:xfrm>
          <a:off x="-1042648" y="1702042"/>
          <a:ext cx="8086385" cy="5155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237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854E-5A2E-29EA-805D-C240AECD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moet er nog gebeuren?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0D9E-4668-B3CE-8B00-FE3748F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Elektronica implementeren met schaalmodel</a:t>
            </a:r>
          </a:p>
          <a:p>
            <a:r>
              <a:rPr lang="nl-NL" dirty="0"/>
              <a:t>Algoritme(s)</a:t>
            </a:r>
          </a:p>
        </p:txBody>
      </p:sp>
    </p:spTree>
    <p:extLst>
      <p:ext uri="{BB962C8B-B14F-4D97-AF65-F5344CB8AC3E}">
        <p14:creationId xmlns:p14="http://schemas.microsoft.com/office/powerpoint/2010/main" val="4135225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163</TotalTime>
  <Words>166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Slate</vt:lpstr>
      <vt:lpstr>50%  </vt:lpstr>
      <vt:lpstr>Wat doen wij?</vt:lpstr>
      <vt:lpstr>Inhoudsopgave</vt:lpstr>
      <vt:lpstr>Wat hebben wij gedaan?</vt:lpstr>
      <vt:lpstr>PowerPoint Presentation</vt:lpstr>
      <vt:lpstr>PowerPoint Presentation</vt:lpstr>
      <vt:lpstr>Demo UI met schaalmodel</vt:lpstr>
      <vt:lpstr>Waar zitten wij?</vt:lpstr>
      <vt:lpstr>Wat moet er nog gebeuren?</vt:lpstr>
      <vt:lpstr>Retrospectieve</vt:lpstr>
      <vt:lpstr>Volgende periode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8</cp:revision>
  <dcterms:created xsi:type="dcterms:W3CDTF">2025-11-11T13:33:31Z</dcterms:created>
  <dcterms:modified xsi:type="dcterms:W3CDTF">2025-11-12T14:40:34Z</dcterms:modified>
</cp:coreProperties>
</file>